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70" r:id="rId4"/>
    <p:sldId id="257" r:id="rId5"/>
    <p:sldId id="289" r:id="rId6"/>
    <p:sldId id="276" r:id="rId7"/>
    <p:sldId id="283" r:id="rId8"/>
    <p:sldId id="284" r:id="rId9"/>
    <p:sldId id="285" r:id="rId10"/>
    <p:sldId id="286" r:id="rId11"/>
    <p:sldId id="287" r:id="rId12"/>
    <p:sldId id="277" r:id="rId13"/>
    <p:sldId id="278" r:id="rId14"/>
    <p:sldId id="279" r:id="rId15"/>
    <p:sldId id="280" r:id="rId16"/>
    <p:sldId id="281" r:id="rId17"/>
    <p:sldId id="282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E7E1"/>
    <a:srgbClr val="F0F7F7"/>
    <a:srgbClr val="96591C"/>
    <a:srgbClr val="8FAADC"/>
    <a:srgbClr val="FAF7F7"/>
    <a:srgbClr val="E0E0E0"/>
    <a:srgbClr val="8497B0"/>
    <a:srgbClr val="FF7C80"/>
    <a:srgbClr val="A9D18E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1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1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6803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2672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3601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0512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7765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210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6641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6287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729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8093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0735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3531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/>
          <a:p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藝起來</a:t>
            </a:r>
            <a:endParaRPr lang="zh-TW" altLang="en-US" sz="3200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233952" y="3509963"/>
            <a:ext cx="3724096" cy="885371"/>
          </a:xfrm>
        </p:spPr>
        <p:txBody>
          <a:bodyPr wrap="none">
            <a:spAutoFit/>
          </a:bodyPr>
          <a:lstStyle/>
          <a:p>
            <a:pPr algn="l"/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報告人：</a:t>
            </a:r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T1901803</a:t>
            </a:r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 汪禹承</a:t>
            </a:r>
            <a:endParaRPr lang="en-US" altLang="zh-TW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 algn="l"/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類別：花藝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8853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1980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20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2448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91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最新消息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406" y="972677"/>
            <a:ext cx="5231398" cy="5885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3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最新商品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121" y="978181"/>
            <a:ext cx="4437600" cy="587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180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71690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商品目錄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652" y="982077"/>
            <a:ext cx="4862833" cy="587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83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詳細商品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918" y="975117"/>
            <a:ext cx="4554490" cy="588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070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課程介紹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995" y="977885"/>
            <a:ext cx="4032079" cy="588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1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關於我們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801" y="977886"/>
            <a:ext cx="4150669" cy="58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0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223651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網站目的</a:t>
            </a:r>
            <a:endParaRPr lang="zh-TW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900000" y="1440000"/>
            <a:ext cx="10072800" cy="1135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隨著</a:t>
            </a:r>
            <a:r>
              <a:rPr lang="zh-TW" altLang="en-US" sz="2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資訊化的</a:t>
            </a:r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時代，脫離了傳統只有實體店面的行銷方式，利用架設網站來推廣自家產品的管道，來增加自己店面的曝光度及知名度。</a:t>
            </a:r>
            <a:endParaRPr lang="en-US" altLang="zh-TW" sz="2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900000" y="3037489"/>
            <a:ext cx="10072800" cy="1135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網站主打的客群為年輕族群，較為女性、情侶、文藝向，也是飯店、婚宴業者需要的服務，減少因自身的生活忙碌還要到店家採選商品的不便。</a:t>
            </a:r>
            <a:endParaRPr lang="en-US" altLang="zh-TW" sz="2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524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3884397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Design </a:t>
            </a:r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System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988145" y="2160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主色</a:t>
            </a:r>
            <a:endParaRPr lang="zh-TW" altLang="en-US" sz="2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988144" y="4320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輔色</a:t>
            </a:r>
            <a:endParaRPr lang="en-US" altLang="zh-TW" sz="2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6840000" y="2160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字體</a:t>
            </a:r>
            <a:endParaRPr lang="zh-TW" altLang="en-US" sz="2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cxnSp>
        <p:nvCxnSpPr>
          <p:cNvPr id="7" name="直線接點 6"/>
          <p:cNvCxnSpPr/>
          <p:nvPr/>
        </p:nvCxnSpPr>
        <p:spPr>
          <a:xfrm>
            <a:off x="6096000" y="2160000"/>
            <a:ext cx="0" cy="28238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/>
          <p:cNvSpPr txBox="1"/>
          <p:nvPr/>
        </p:nvSpPr>
        <p:spPr>
          <a:xfrm>
            <a:off x="2680298" y="3029565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latin typeface="+mj-lt"/>
              </a:rPr>
              <a:t>#96591c</a:t>
            </a:r>
            <a:endParaRPr lang="zh-TW" altLang="en-US" sz="2400" dirty="0">
              <a:latin typeface="+mj-lt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1788363" y="3130928"/>
            <a:ext cx="718147" cy="718147"/>
          </a:xfrm>
          <a:prstGeom prst="roundRect">
            <a:avLst/>
          </a:prstGeom>
          <a:solidFill>
            <a:srgbClr val="96591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1788363" y="5252590"/>
            <a:ext cx="718147" cy="718147"/>
          </a:xfrm>
          <a:prstGeom prst="roundRect">
            <a:avLst/>
          </a:prstGeom>
          <a:solidFill>
            <a:srgbClr val="F0E7E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2680298" y="5149998"/>
            <a:ext cx="12009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latin typeface="+mj-lt"/>
              </a:rPr>
              <a:t>#f0e7e1</a:t>
            </a:r>
            <a:endParaRPr lang="zh-TW" altLang="en-US" sz="2400" dirty="0">
              <a:latin typeface="+mj-lt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2680298" y="3490001"/>
            <a:ext cx="2219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+mj-lt"/>
              </a:rPr>
              <a:t>RGB(150, 89, 2/)</a:t>
            </a:r>
            <a:endParaRPr lang="zh-TW" altLang="en-US" sz="2400" dirty="0">
              <a:latin typeface="+mj-lt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2680298" y="5611663"/>
            <a:ext cx="2573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+mj-lt"/>
              </a:rPr>
              <a:t>RGB(240, 231, 225)</a:t>
            </a:r>
            <a:endParaRPr lang="zh-TW" altLang="en-US" sz="2400" dirty="0">
              <a:latin typeface="+mj-lt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8250869" y="302956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華康中特圓體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10047390" y="302956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華康中圓體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8838381" y="4955447"/>
            <a:ext cx="954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30px</a:t>
            </a:r>
            <a:endParaRPr lang="zh-TW" altLang="en-US" sz="30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9837224" y="504778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24px</a:t>
            </a:r>
            <a:endParaRPr lang="zh-TW" altLang="en-US" sz="24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10739887" y="514011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18px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6840000" y="431999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字型</a:t>
            </a:r>
            <a:endParaRPr lang="zh-TW" altLang="en-US" sz="2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8966621" y="5450512"/>
            <a:ext cx="82586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5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25px</a:t>
            </a:r>
            <a:endParaRPr lang="zh-TW" altLang="en-US" sz="25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9936841" y="5524833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20px</a:t>
            </a:r>
            <a:endParaRPr lang="zh-TW" altLang="en-US" sz="20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10816831" y="5601778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15px</a:t>
            </a:r>
            <a:endParaRPr lang="zh-TW" altLang="en-US" sz="15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8740106" y="5866010"/>
            <a:ext cx="1050288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25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22.5px</a:t>
            </a:r>
            <a:endParaRPr lang="zh-TW" altLang="en-US" sz="225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9991112" y="593526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18px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10682179" y="6004510"/>
            <a:ext cx="70403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35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13.5px</a:t>
            </a:r>
            <a:endParaRPr lang="zh-TW" altLang="en-US" sz="135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6841568" y="302956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電腦</a:t>
            </a:r>
            <a:endParaRPr lang="zh-TW" altLang="en-US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6838727" y="5078998"/>
            <a:ext cx="1587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電腦</a:t>
            </a:r>
            <a:r>
              <a:rPr lang="en-US" altLang="zh-TW" dirty="0" smtClean="0"/>
              <a:t>(1200px+)</a:t>
            </a:r>
            <a:endParaRPr lang="zh-TW" altLang="en-US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6840586" y="5509445"/>
            <a:ext cx="1938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平板</a:t>
            </a:r>
            <a:r>
              <a:rPr lang="en-US" altLang="zh-TW" dirty="0" smtClean="0"/>
              <a:t>(1200~768px)</a:t>
            </a:r>
            <a:endParaRPr lang="zh-TW" altLang="en-US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6838727" y="5933796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手機</a:t>
            </a:r>
            <a:r>
              <a:rPr lang="en-US" altLang="zh-TW" dirty="0" smtClean="0"/>
              <a:t>(768px-)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0623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肘形接點 65"/>
          <p:cNvCxnSpPr/>
          <p:nvPr/>
        </p:nvCxnSpPr>
        <p:spPr>
          <a:xfrm rot="16200000" flipV="1">
            <a:off x="10368940" y="2286894"/>
            <a:ext cx="252000" cy="324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304741" y="2578972"/>
            <a:ext cx="1260000" cy="108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文字方塊 57"/>
          <p:cNvSpPr txBox="1"/>
          <p:nvPr/>
        </p:nvSpPr>
        <p:spPr>
          <a:xfrm>
            <a:off x="270000" y="270000"/>
            <a:ext cx="2242922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Sitemap</a:t>
            </a:r>
            <a:endParaRPr lang="zh-TW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728439" y="977886"/>
            <a:ext cx="1620000" cy="540000"/>
          </a:xfrm>
          <a:prstGeom prst="rect">
            <a:avLst/>
          </a:prstGeom>
          <a:gradFill flip="none" rotWithShape="1">
            <a:gsLst>
              <a:gs pos="66000">
                <a:schemeClr val="accent5">
                  <a:satMod val="103000"/>
                  <a:lumMod val="102000"/>
                  <a:tint val="94000"/>
                </a:schemeClr>
              </a:gs>
              <a:gs pos="84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4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首頁</a:t>
            </a:r>
            <a:endParaRPr lang="zh-TW" altLang="en-US" sz="24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076183" y="2007944"/>
            <a:ext cx="1260000" cy="45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012800" y="2009168"/>
            <a:ext cx="1260000" cy="45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關於我們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4908439" y="2009168"/>
            <a:ext cx="126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課程介紹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802803" y="2009168"/>
            <a:ext cx="1260000" cy="45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最新消息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4" name="肘形接點 13"/>
          <p:cNvCxnSpPr>
            <a:stCxn id="5" idx="3"/>
            <a:endCxn id="7" idx="0"/>
          </p:cNvCxnSpPr>
          <p:nvPr/>
        </p:nvCxnSpPr>
        <p:spPr>
          <a:xfrm>
            <a:off x="6348439" y="1247886"/>
            <a:ext cx="3357744" cy="760058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接點 21"/>
          <p:cNvCxnSpPr>
            <a:stCxn id="5" idx="2"/>
            <a:endCxn id="8" idx="0"/>
          </p:cNvCxnSpPr>
          <p:nvPr/>
        </p:nvCxnSpPr>
        <p:spPr>
          <a:xfrm rot="16200000" flipH="1">
            <a:off x="6344978" y="711346"/>
            <a:ext cx="491282" cy="2104361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接點 24"/>
          <p:cNvCxnSpPr>
            <a:stCxn id="5" idx="2"/>
            <a:endCxn id="10" idx="0"/>
          </p:cNvCxnSpPr>
          <p:nvPr/>
        </p:nvCxnSpPr>
        <p:spPr>
          <a:xfrm rot="5400000">
            <a:off x="3239980" y="-289291"/>
            <a:ext cx="491282" cy="4105636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/>
          <p:cNvCxnSpPr>
            <a:stCxn id="78" idx="0"/>
          </p:cNvCxnSpPr>
          <p:nvPr/>
        </p:nvCxnSpPr>
        <p:spPr>
          <a:xfrm flipV="1">
            <a:off x="3502802" y="1763527"/>
            <a:ext cx="1" cy="251963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/>
          <p:nvPr/>
        </p:nvCxnSpPr>
        <p:spPr>
          <a:xfrm flipV="1">
            <a:off x="5529253" y="1743023"/>
            <a:ext cx="3022" cy="26868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9854741" y="487243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8513878" y="487243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30" name="直線單箭頭接點 29"/>
          <p:cNvCxnSpPr>
            <a:stCxn id="7" idx="2"/>
            <a:endCxn id="86" idx="0"/>
          </p:cNvCxnSpPr>
          <p:nvPr/>
        </p:nvCxnSpPr>
        <p:spPr>
          <a:xfrm flipH="1">
            <a:off x="9702940" y="2457944"/>
            <a:ext cx="3243" cy="132205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/>
          <p:cNvSpPr txBox="1"/>
          <p:nvPr/>
        </p:nvSpPr>
        <p:spPr>
          <a:xfrm>
            <a:off x="2326451" y="3231663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44" name="文字方塊 43"/>
          <p:cNvSpPr txBox="1"/>
          <p:nvPr/>
        </p:nvSpPr>
        <p:spPr>
          <a:xfrm>
            <a:off x="4997702" y="3229398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45" name="直線單箭頭接點 44"/>
          <p:cNvCxnSpPr>
            <a:stCxn id="9" idx="2"/>
            <a:endCxn id="44" idx="0"/>
          </p:cNvCxnSpPr>
          <p:nvPr/>
        </p:nvCxnSpPr>
        <p:spPr>
          <a:xfrm flipH="1">
            <a:off x="5537702" y="2459168"/>
            <a:ext cx="737" cy="77023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字方塊 59"/>
          <p:cNvSpPr txBox="1"/>
          <p:nvPr/>
        </p:nvSpPr>
        <p:spPr>
          <a:xfrm>
            <a:off x="3589561" y="3229398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商品目錄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4" name="文字方塊 83"/>
          <p:cNvSpPr txBox="1"/>
          <p:nvPr/>
        </p:nvSpPr>
        <p:spPr>
          <a:xfrm>
            <a:off x="10394741" y="2668972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5" name="文字方塊 84"/>
          <p:cNvSpPr txBox="1"/>
          <p:nvPr/>
        </p:nvSpPr>
        <p:spPr>
          <a:xfrm>
            <a:off x="10394741" y="3229398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6" name="文字方塊 85"/>
          <p:cNvSpPr txBox="1"/>
          <p:nvPr/>
        </p:nvSpPr>
        <p:spPr>
          <a:xfrm>
            <a:off x="9162940" y="378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會員資料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22" name="文字方塊 121"/>
          <p:cNvSpPr txBox="1"/>
          <p:nvPr/>
        </p:nvSpPr>
        <p:spPr>
          <a:xfrm>
            <a:off x="4989253" y="432806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課程詳細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3" name="直線單箭頭接點 122"/>
          <p:cNvCxnSpPr/>
          <p:nvPr/>
        </p:nvCxnSpPr>
        <p:spPr>
          <a:xfrm>
            <a:off x="5537702" y="3594754"/>
            <a:ext cx="0" cy="7225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字方塊 125"/>
          <p:cNvSpPr txBox="1"/>
          <p:nvPr/>
        </p:nvSpPr>
        <p:spPr>
          <a:xfrm>
            <a:off x="5913743" y="3776045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會員報名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7" name="直線單箭頭接點 126"/>
          <p:cNvCxnSpPr/>
          <p:nvPr/>
        </p:nvCxnSpPr>
        <p:spPr>
          <a:xfrm>
            <a:off x="5545723" y="3936184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文字方塊 131"/>
          <p:cNvSpPr txBox="1"/>
          <p:nvPr/>
        </p:nvSpPr>
        <p:spPr>
          <a:xfrm>
            <a:off x="2960878" y="4872434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購買資訊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34" name="直線單箭頭接點 133"/>
          <p:cNvCxnSpPr>
            <a:stCxn id="87" idx="2"/>
            <a:endCxn id="132" idx="0"/>
          </p:cNvCxnSpPr>
          <p:nvPr/>
        </p:nvCxnSpPr>
        <p:spPr>
          <a:xfrm>
            <a:off x="3496575" y="4691142"/>
            <a:ext cx="4303" cy="18129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文字方塊 154"/>
          <p:cNvSpPr txBox="1"/>
          <p:nvPr/>
        </p:nvSpPr>
        <p:spPr>
          <a:xfrm>
            <a:off x="2960878" y="5920562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完成交易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56" name="直線單箭頭接點 155"/>
          <p:cNvCxnSpPr>
            <a:endCxn id="155" idx="0"/>
          </p:cNvCxnSpPr>
          <p:nvPr/>
        </p:nvCxnSpPr>
        <p:spPr>
          <a:xfrm flipH="1">
            <a:off x="3500878" y="5239962"/>
            <a:ext cx="3973" cy="6806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文字方塊 168"/>
          <p:cNvSpPr txBox="1"/>
          <p:nvPr/>
        </p:nvSpPr>
        <p:spPr>
          <a:xfrm>
            <a:off x="5001461" y="4841401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0" name="文字方塊 169"/>
          <p:cNvSpPr txBox="1"/>
          <p:nvPr/>
        </p:nvSpPr>
        <p:spPr>
          <a:xfrm>
            <a:off x="5001461" y="5361117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報名完成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71" name="肘形接點 170"/>
          <p:cNvCxnSpPr>
            <a:endCxn id="169" idx="3"/>
          </p:cNvCxnSpPr>
          <p:nvPr/>
        </p:nvCxnSpPr>
        <p:spPr>
          <a:xfrm rot="5400000">
            <a:off x="5935222" y="4282286"/>
            <a:ext cx="885354" cy="592876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單箭頭接點 173"/>
          <p:cNvCxnSpPr>
            <a:stCxn id="169" idx="2"/>
            <a:endCxn id="170" idx="0"/>
          </p:cNvCxnSpPr>
          <p:nvPr/>
        </p:nvCxnSpPr>
        <p:spPr>
          <a:xfrm>
            <a:off x="5541461" y="5201401"/>
            <a:ext cx="0" cy="1597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肘形接點 62"/>
          <p:cNvCxnSpPr/>
          <p:nvPr/>
        </p:nvCxnSpPr>
        <p:spPr>
          <a:xfrm>
            <a:off x="10335773" y="2118086"/>
            <a:ext cx="828000" cy="46374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肘形接點 67"/>
          <p:cNvCxnSpPr>
            <a:stCxn id="86" idx="2"/>
            <a:endCxn id="15" idx="0"/>
          </p:cNvCxnSpPr>
          <p:nvPr/>
        </p:nvCxnSpPr>
        <p:spPr>
          <a:xfrm rot="5400000">
            <a:off x="9012192" y="4181686"/>
            <a:ext cx="732434" cy="64906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肘形接點 73"/>
          <p:cNvCxnSpPr>
            <a:stCxn id="86" idx="2"/>
            <a:endCxn id="13" idx="0"/>
          </p:cNvCxnSpPr>
          <p:nvPr/>
        </p:nvCxnSpPr>
        <p:spPr>
          <a:xfrm rot="16200000" flipH="1">
            <a:off x="9682623" y="4160316"/>
            <a:ext cx="732434" cy="69180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字方塊 77"/>
          <p:cNvSpPr txBox="1"/>
          <p:nvPr/>
        </p:nvSpPr>
        <p:spPr>
          <a:xfrm>
            <a:off x="2872802" y="2015490"/>
            <a:ext cx="1260000" cy="45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商品介紹</a:t>
            </a:r>
            <a:endParaRPr lang="zh-TW" altLang="en-US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79" name="肘形接點 78"/>
          <p:cNvCxnSpPr>
            <a:stCxn id="78" idx="2"/>
            <a:endCxn id="42" idx="0"/>
          </p:cNvCxnSpPr>
          <p:nvPr/>
        </p:nvCxnSpPr>
        <p:spPr>
          <a:xfrm rot="5400000">
            <a:off x="2801541" y="2530401"/>
            <a:ext cx="766173" cy="63635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接點 79"/>
          <p:cNvCxnSpPr>
            <a:stCxn id="78" idx="2"/>
            <a:endCxn id="60" idx="0"/>
          </p:cNvCxnSpPr>
          <p:nvPr/>
        </p:nvCxnSpPr>
        <p:spPr>
          <a:xfrm rot="16200000" flipH="1">
            <a:off x="3434227" y="2534064"/>
            <a:ext cx="763908" cy="62675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字方塊 86"/>
          <p:cNvSpPr txBox="1"/>
          <p:nvPr/>
        </p:nvSpPr>
        <p:spPr>
          <a:xfrm>
            <a:off x="2956575" y="4331142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88" name="肘形接點 87"/>
          <p:cNvCxnSpPr>
            <a:stCxn id="42" idx="2"/>
            <a:endCxn id="87" idx="0"/>
          </p:cNvCxnSpPr>
          <p:nvPr/>
        </p:nvCxnSpPr>
        <p:spPr>
          <a:xfrm rot="16200000" flipH="1">
            <a:off x="2811774" y="3646340"/>
            <a:ext cx="739479" cy="630124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肘形接點 90"/>
          <p:cNvCxnSpPr/>
          <p:nvPr/>
        </p:nvCxnSpPr>
        <p:spPr>
          <a:xfrm rot="5400000">
            <a:off x="3442196" y="3643777"/>
            <a:ext cx="741744" cy="632986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093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223651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進度報告</a:t>
            </a:r>
            <a:endParaRPr lang="en-US" altLang="zh-TW" sz="4000" dirty="0" smtClean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900000" y="126000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預計</a:t>
            </a:r>
            <a:r>
              <a:rPr lang="zh-TW" altLang="en-US" sz="24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網頁數：</a:t>
            </a:r>
            <a:r>
              <a:rPr lang="en-US" altLang="zh-TW" sz="24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9 </a:t>
            </a:r>
            <a:r>
              <a:rPr lang="zh-TW" altLang="en-US" sz="24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頁</a:t>
            </a:r>
            <a:endParaRPr lang="zh-TW" altLang="en-US" sz="24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686373"/>
              </p:ext>
            </p:extLst>
          </p:nvPr>
        </p:nvGraphicFramePr>
        <p:xfrm>
          <a:off x="1259997" y="1966606"/>
          <a:ext cx="9661430" cy="44474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54457"/>
                <a:gridCol w="1489753"/>
                <a:gridCol w="1397285"/>
                <a:gridCol w="2691829"/>
                <a:gridCol w="1428106"/>
              </a:tblGrid>
              <a:tr h="437848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頁面</a:t>
                      </a:r>
                      <a:r>
                        <a:rPr lang="en-US" altLang="zh-TW" sz="2200" dirty="0" smtClean="0"/>
                        <a:t>(.html)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版型設計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切版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動畫、反饋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RWD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首頁 </a:t>
                      </a:r>
                      <a:r>
                        <a:rPr lang="en-US" altLang="zh-TW" sz="2200" dirty="0" smtClean="0"/>
                        <a:t>index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少量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最新消息 </a:t>
                      </a:r>
                      <a:r>
                        <a:rPr lang="en-US" altLang="zh-TW" sz="2200" dirty="0" smtClean="0"/>
                        <a:t>news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X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最新商品 </a:t>
                      </a:r>
                      <a:r>
                        <a:rPr lang="en-US" altLang="zh-TW" sz="2200" dirty="0" err="1" smtClean="0"/>
                        <a:t>newShop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商品目錄 </a:t>
                      </a:r>
                      <a:r>
                        <a:rPr lang="en-US" altLang="zh-TW" sz="2200" dirty="0" smtClean="0"/>
                        <a:t>shop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少量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詳細商品 </a:t>
                      </a:r>
                      <a:r>
                        <a:rPr lang="en-US" altLang="zh-TW" sz="2200" dirty="0" smtClean="0"/>
                        <a:t>item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200" smtClean="0"/>
                        <a:t>少量</a:t>
                      </a: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V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課程介紹 </a:t>
                      </a:r>
                      <a:r>
                        <a:rPr lang="en-US" altLang="zh-TW" sz="2200" dirty="0" smtClean="0"/>
                        <a:t>class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X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詳細課程 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關於我們 </a:t>
                      </a:r>
                      <a:r>
                        <a:rPr lang="en-US" altLang="zh-TW" sz="2200" dirty="0" smtClean="0"/>
                        <a:t>about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問與答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8328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5785558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 -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首頁</a:t>
            </a:r>
            <a:endParaRPr lang="en-US" altLang="zh-TW" sz="4000" dirty="0" smtClean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425" y="144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2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360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56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828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04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1404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2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TM02900688[[fn=多面向]]</Template>
  <TotalTime>1644</TotalTime>
  <Words>299</Words>
  <Application>Microsoft Office PowerPoint</Application>
  <PresentationFormat>寬螢幕</PresentationFormat>
  <Paragraphs>111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6" baseType="lpstr">
      <vt:lpstr>華康中特圓體</vt:lpstr>
      <vt:lpstr>華康中圓體</vt:lpstr>
      <vt:lpstr>華康中圓體外字集</vt:lpstr>
      <vt:lpstr>新細明體</vt:lpstr>
      <vt:lpstr>Arial</vt:lpstr>
      <vt:lpstr>Calibri</vt:lpstr>
      <vt:lpstr>Calibri Light</vt:lpstr>
      <vt:lpstr>Segoe UI Black</vt:lpstr>
      <vt:lpstr>Office 佈景主題</vt:lpstr>
      <vt:lpstr>藝起來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Windows 使用者</dc:creator>
  <cp:lastModifiedBy>Windows 使用者</cp:lastModifiedBy>
  <cp:revision>165</cp:revision>
  <dcterms:created xsi:type="dcterms:W3CDTF">2019-12-30T00:57:18Z</dcterms:created>
  <dcterms:modified xsi:type="dcterms:W3CDTF">2020-02-10T02:16:40Z</dcterms:modified>
</cp:coreProperties>
</file>

<file path=docProps/thumbnail.jpeg>
</file>